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1CC"/>
    <a:srgbClr val="B1C2DC"/>
    <a:srgbClr val="A2ACB9"/>
    <a:srgbClr val="7C9ECB"/>
    <a:srgbClr val="EEC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9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2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21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81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1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10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82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5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88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50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87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55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1A1CC"/>
            </a:gs>
            <a:gs pos="100000">
              <a:srgbClr val="B1C2D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F799C-60C7-41AF-A3EB-AAD2D6C99523}" type="datetimeFigureOut">
              <a:rPr lang="pt-BR" smtClean="0"/>
              <a:t>22/03/2019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1BA28-722C-4231-86CF-D0A7983C05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4357" cy="8699067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2813332" y="1374443"/>
            <a:ext cx="6542314" cy="1190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CAPOEIRA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4931994" y="2478049"/>
            <a:ext cx="232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 smtClean="0">
                <a:solidFill>
                  <a:srgbClr val="002060"/>
                </a:solidFill>
                <a:latin typeface="+mj-lt"/>
              </a:rPr>
              <a:t>Caxixi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92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09" y="3337098"/>
            <a:ext cx="3565761" cy="21175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4931994" y="2478049"/>
            <a:ext cx="232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Agogô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57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taba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9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56" y="3931783"/>
            <a:ext cx="2473325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931994" y="2478049"/>
            <a:ext cx="232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Atabaque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609" y="3337098"/>
            <a:ext cx="3565761" cy="21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taba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9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56" y="3931783"/>
            <a:ext cx="2473325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tambourin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5" y="3675047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4931994" y="2478049"/>
            <a:ext cx="232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Pandeiro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609" y="3337098"/>
            <a:ext cx="3565761" cy="21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2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INSTRUMENTOS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Resultado de imagem para caxix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667" l="9250" r="900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54147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ataba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9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56" y="3931783"/>
            <a:ext cx="2473325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tambourin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5" y="3675047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931994" y="2478049"/>
            <a:ext cx="232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002060"/>
                </a:solidFill>
                <a:latin typeface="+mj-lt"/>
              </a:rPr>
              <a:t>Reco-Reco</a:t>
            </a:r>
            <a:endParaRPr lang="pt-BR" sz="40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609" y="3337098"/>
            <a:ext cx="3565761" cy="211755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651" y="1840442"/>
            <a:ext cx="2658100" cy="20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783" l="5429" r="91714">
                        <a14:foregroundMark x1="29571" y1="11142" x2="29571" y2="11142"/>
                        <a14:foregroundMark x1="23429" y1="6835" x2="23429" y2="6835"/>
                        <a14:foregroundMark x1="31714" y1="13015" x2="31714" y2="13015"/>
                        <a14:foregroundMark x1="59571" y1="73408" x2="59571" y2="73408"/>
                        <a14:foregroundMark x1="66429" y1="96536" x2="66429" y2="96536"/>
                        <a14:foregroundMark x1="27429" y1="9644" x2="27429" y2="9644"/>
                        <a14:foregroundMark x1="26000" y1="9457" x2="26000" y2="9457"/>
                        <a14:foregroundMark x1="28429" y1="10393" x2="28429" y2="10393"/>
                        <a14:foregroundMark x1="29143" y1="10206" x2="29143" y2="10206"/>
                        <a14:foregroundMark x1="30000" y1="10206" x2="30000" y2="10206"/>
                        <a14:foregroundMark x1="30000" y1="10206" x2="30000" y2="10206"/>
                        <a14:foregroundMark x1="30000" y1="10393" x2="30000" y2="10861"/>
                        <a14:foregroundMark x1="30000" y1="10955" x2="30000" y2="10955"/>
                        <a14:foregroundMark x1="28143" y1="11330" x2="28143" y2="11330"/>
                        <a14:foregroundMark x1="27714" y1="10861" x2="27714" y2="10861"/>
                        <a14:foregroundMark x1="27571" y1="10768" x2="27571" y2="10768"/>
                        <a14:foregroundMark x1="27143" y1="10112" x2="27143" y2="10112"/>
                        <a14:foregroundMark x1="27143" y1="10112" x2="27143" y2="10112"/>
                        <a14:foregroundMark x1="27429" y1="10581" x2="27429" y2="10581"/>
                        <a14:foregroundMark x1="27429" y1="10581" x2="27429" y2="10581"/>
                        <a14:foregroundMark x1="28857" y1="11798" x2="28857" y2="11798"/>
                        <a14:foregroundMark x1="28857" y1="11704" x2="28857" y2="11704"/>
                        <a14:foregroundMark x1="28857" y1="11704" x2="28857" y2="11704"/>
                        <a14:foregroundMark x1="51429" y1="32584" x2="51429" y2="32584"/>
                        <a14:foregroundMark x1="56143" y1="42603" x2="56143" y2="42603"/>
                        <a14:foregroundMark x1="57143" y1="45974" x2="57143" y2="45974"/>
                        <a14:foregroundMark x1="26286" y1="24438" x2="26286" y2="24438"/>
                        <a14:foregroundMark x1="39714" y1="47004" x2="39714" y2="47004"/>
                        <a14:foregroundMark x1="52714" y1="41199" x2="52714" y2="41199"/>
                        <a14:foregroundMark x1="51857" y1="40449" x2="51857" y2="40449"/>
                        <a14:foregroundMark x1="47000" y1="30431" x2="47000" y2="30431"/>
                        <a14:foregroundMark x1="53143" y1="43446" x2="53143" y2="43446"/>
                        <a14:foregroundMark x1="33286" y1="15075" x2="33286" y2="15075"/>
                        <a14:foregroundMark x1="35714" y1="17228" x2="35714" y2="17228"/>
                        <a14:foregroundMark x1="38286" y1="16667" x2="38286" y2="16667"/>
                        <a14:foregroundMark x1="52857" y1="33708" x2="52857" y2="33708"/>
                        <a14:foregroundMark x1="53429" y1="35487" x2="53571" y2="35300"/>
                        <a14:foregroundMark x1="53429" y1="34644" x2="53429" y2="34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2798" y="-1358117"/>
            <a:ext cx="6414029" cy="97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813332" y="1374443"/>
            <a:ext cx="6542314" cy="1190625"/>
          </a:xfrm>
        </p:spPr>
        <p:txBody>
          <a:bodyPr/>
          <a:lstStyle/>
          <a:p>
            <a:pPr algn="ctr"/>
            <a:r>
              <a:rPr lang="pt-BR" sz="70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BERIMBAU</a:t>
            </a:r>
            <a:endParaRPr lang="pt-BR" sz="70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781925" y="5743575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002060"/>
                </a:solidFill>
                <a:latin typeface="+mj-lt"/>
              </a:rPr>
              <a:t>João </a:t>
            </a:r>
            <a:r>
              <a:rPr lang="pt-BR" sz="2800" dirty="0" err="1" smtClean="0">
                <a:solidFill>
                  <a:srgbClr val="002060"/>
                </a:solidFill>
                <a:latin typeface="+mj-lt"/>
              </a:rPr>
              <a:t>Antonio</a:t>
            </a:r>
            <a:r>
              <a:rPr lang="pt-BR" sz="2800" dirty="0" smtClean="0">
                <a:solidFill>
                  <a:srgbClr val="002060"/>
                </a:solidFill>
                <a:latin typeface="+mj-lt"/>
              </a:rPr>
              <a:t> Araújo e Souza</a:t>
            </a:r>
          </a:p>
          <a:p>
            <a:r>
              <a:rPr lang="pt-BR" sz="2800" dirty="0" smtClean="0">
                <a:solidFill>
                  <a:srgbClr val="002060"/>
                </a:solidFill>
                <a:latin typeface="+mj-lt"/>
              </a:rPr>
              <a:t>Murilo Marques</a:t>
            </a:r>
            <a:endParaRPr lang="pt-BR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8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19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Berlin Sans FB Demi</vt:lpstr>
      <vt:lpstr>Calibri</vt:lpstr>
      <vt:lpstr>Calibri Light</vt:lpstr>
      <vt:lpstr>Tema do Office</vt:lpstr>
      <vt:lpstr>Apresentação do PowerPoint</vt:lpstr>
      <vt:lpstr>INSTRUMENTOS</vt:lpstr>
      <vt:lpstr>INSTRUMENTOS</vt:lpstr>
      <vt:lpstr>INSTRUMENTOS</vt:lpstr>
      <vt:lpstr>INSTRUMENTOS</vt:lpstr>
      <vt:lpstr>INSTRUMENTOS</vt:lpstr>
      <vt:lpstr>BERIMBAU</vt:lpstr>
      <vt:lpstr>Apresentação do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IFSP</dc:creator>
  <cp:lastModifiedBy>IFSP</cp:lastModifiedBy>
  <cp:revision>15</cp:revision>
  <dcterms:created xsi:type="dcterms:W3CDTF">2019-03-15T12:17:13Z</dcterms:created>
  <dcterms:modified xsi:type="dcterms:W3CDTF">2019-03-22T14:36:51Z</dcterms:modified>
</cp:coreProperties>
</file>